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Averag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15EC65-127E-42FE-9274-B3EEEE702792}">
  <a:tblStyle styleId="{AB15EC65-127E-42FE-9274-B3EEEE7027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Averag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b02ee2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b02ee2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6677bd8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6677bd8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823617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3823617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821372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821372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f9121df7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f9121df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9121df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9121df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9121df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9121df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f9121d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f9121d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f9121df7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f9121df7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f9121df7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f9121df7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5b02e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5b02e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pysteps.readthedocs.io/en/stable/auto_examples/thunderstorm_detection_and_track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gif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1" Type="http://schemas.openxmlformats.org/officeDocument/2006/relationships/image" Target="../media/image27.png"/><Relationship Id="rId10" Type="http://schemas.openxmlformats.org/officeDocument/2006/relationships/image" Target="../media/image33.gif"/><Relationship Id="rId9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0.gif"/><Relationship Id="rId8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session “users”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8" name="Google Shape;198;p22"/>
          <p:cNvCxnSpPr>
            <a:stCxn id="19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cap="flat" cmpd="sng" w="19050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86525" y="553475"/>
            <a:ext cx="60711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the QPN session on Monday (16:30 - 18:00) for more information about this method and its’ implementation in pysteps!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11" name="Google Shape;211;p23"/>
          <p:cNvSpPr txBox="1"/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T-DaTing module: Thunderstorm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736550" y="1152950"/>
            <a:ext cx="434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553375" y="2001463"/>
            <a:ext cx="37194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Colab is a web-based Python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of charge to use: you only need to have a Google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different types of blocks: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Code</a:t>
            </a:r>
            <a:r>
              <a:rPr lang="en"/>
              <a:t>: runnable code with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Section</a:t>
            </a:r>
            <a:r>
              <a:rPr lang="en"/>
              <a:t>:  for organizing your notebook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Text</a:t>
            </a:r>
            <a:r>
              <a:rPr lang="en"/>
              <a:t>: descriptions of code blocks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default environment has: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3.7 with a large number of scientific packages pre-installed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Intel Xeon CPU core with 2 threads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GB memory, </a:t>
            </a:r>
            <a:r>
              <a:rPr lang="en"/>
              <a:t>100 GB </a:t>
            </a:r>
            <a:r>
              <a:rPr lang="en"/>
              <a:t>disk space + Google drive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25" y="1829075"/>
            <a:ext cx="4586426" cy="32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4713875" y="2712925"/>
            <a:ext cx="638400" cy="24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817225" y="1509925"/>
            <a:ext cx="319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https://research.google.com/colaboratory</a:t>
            </a:r>
            <a:endParaRPr sz="1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this session is to give a “hands-on” experience of using pysteps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is divided into 5 exercise blocks + bonus exercises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following slides, we give an introduction to the basic pysteps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b="1" lang="en"/>
              <a:t>motion</a:t>
            </a:r>
            <a:r>
              <a:rPr lang="en"/>
              <a:t> module: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b="1" lang="en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16"/>
          <p:cNvGraphicFramePr/>
          <p:nvPr/>
        </p:nvGraphicFramePr>
        <p:xfrm>
          <a:off x="142705" y="1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{AB15EC65-127E-42FE-9274-B3EEEE702792}</a:tableStyleId>
              </a:tblPr>
              <a:tblGrid>
                <a:gridCol w="781500"/>
                <a:gridCol w="1950675"/>
                <a:gridCol w="1103475"/>
                <a:gridCol w="989500"/>
              </a:tblGrid>
              <a:tr h="3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Typical c</a:t>
                      </a:r>
                      <a:r>
                        <a:rPr b="1" lang="en" sz="1000"/>
                        <a:t>omputation time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Extrapolation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very fast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r>
                        <a:rPr lang="en" sz="1000"/>
                        <a:t>o prediction of growth or decay of precipitation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S-PROG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</a:t>
                      </a:r>
                      <a:r>
                        <a:rPr lang="en" sz="1000"/>
                        <a:t>or low-intensity precipitation (&lt; 1-2 mm/h) has generally the best skill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choose for stratiform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nability to preserve the spatial structure of rainfall fields, and particularly convective cells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20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LINDA-D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 most accurate method for intense precipitation (&gt; 1-2 mm/h)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</a:t>
                      </a:r>
                      <a:r>
                        <a:rPr lang="en" sz="1000"/>
                        <a:t>hoose for convective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slow to compute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might take several minutes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" name="Google Shape;111;p16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b="1" lang="en"/>
              <a:t>nowcasts</a:t>
            </a:r>
            <a:r>
              <a:rPr lang="en"/>
              <a:t> module are STEPS and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LINDA-P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Firs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t ensemble members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b="1" lang="en"/>
              <a:t>visualization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tools / metrics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Metrics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large number of verification utilities and metrics have been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implemented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Functionality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Linear 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Saliency-based </a:t>
            </a:r>
            <a:r>
              <a:rPr b="1" lang="en"/>
              <a:t>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3. </a:t>
            </a:r>
            <a:r>
              <a:rPr b="1" lang="en"/>
              <a:t>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